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7" r:id="rId6"/>
    <p:sldId id="266" r:id="rId7"/>
    <p:sldId id="268" r:id="rId8"/>
    <p:sldId id="262" r:id="rId9"/>
    <p:sldId id="263" r:id="rId10"/>
    <p:sldId id="264" r:id="rId11"/>
    <p:sldId id="261" r:id="rId12"/>
    <p:sldId id="269" r:id="rId13"/>
    <p:sldId id="270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83E85-A895-44B4-A6DC-2CA66ED807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571AD-60C9-45D9-AD8C-D9E267423885}">
      <dgm:prSet phldrT="[Text]"/>
      <dgm:spPr/>
      <dgm:t>
        <a:bodyPr/>
        <a:lstStyle/>
        <a:p>
          <a:r>
            <a:rPr lang="en-US" dirty="0" err="1" smtClean="0"/>
            <a:t>Precontemplation</a:t>
          </a:r>
          <a:r>
            <a:rPr lang="en-US" dirty="0" smtClean="0"/>
            <a:t> </a:t>
          </a:r>
          <a:endParaRPr lang="en-US" dirty="0"/>
        </a:p>
      </dgm:t>
    </dgm:pt>
    <dgm:pt modelId="{64542EBE-EA33-4788-980A-A0ACDAA5EAD5}" type="parTrans" cxnId="{CBF471C9-44A9-441F-8379-CDB3ABDE8BCC}">
      <dgm:prSet/>
      <dgm:spPr/>
      <dgm:t>
        <a:bodyPr/>
        <a:lstStyle/>
        <a:p>
          <a:endParaRPr lang="en-US"/>
        </a:p>
      </dgm:t>
    </dgm:pt>
    <dgm:pt modelId="{BBAF2F1E-3482-43DE-8B2C-50E53CA740C4}" type="sibTrans" cxnId="{CBF471C9-44A9-441F-8379-CDB3ABDE8BCC}">
      <dgm:prSet/>
      <dgm:spPr/>
      <dgm:t>
        <a:bodyPr/>
        <a:lstStyle/>
        <a:p>
          <a:endParaRPr lang="en-US"/>
        </a:p>
      </dgm:t>
    </dgm:pt>
    <dgm:pt modelId="{253B2CD2-8CEE-4E7F-8764-2E86A541FD0A}">
      <dgm:prSet phldrT="[Text]"/>
      <dgm:spPr/>
      <dgm:t>
        <a:bodyPr/>
        <a:lstStyle/>
        <a:p>
          <a:r>
            <a:rPr lang="en-US" dirty="0" smtClean="0"/>
            <a:t>Contemplation</a:t>
          </a:r>
          <a:endParaRPr lang="en-US" dirty="0"/>
        </a:p>
      </dgm:t>
    </dgm:pt>
    <dgm:pt modelId="{5C78756E-52B5-4D44-9CD5-683D91A82036}" type="parTrans" cxnId="{63ECFEE2-AF99-4DF4-B601-5330CD5A5E62}">
      <dgm:prSet/>
      <dgm:spPr/>
      <dgm:t>
        <a:bodyPr/>
        <a:lstStyle/>
        <a:p>
          <a:endParaRPr lang="en-US"/>
        </a:p>
      </dgm:t>
    </dgm:pt>
    <dgm:pt modelId="{2A473658-6F48-4F15-86F7-0257B46A5EDF}" type="sibTrans" cxnId="{63ECFEE2-AF99-4DF4-B601-5330CD5A5E62}">
      <dgm:prSet/>
      <dgm:spPr/>
      <dgm:t>
        <a:bodyPr/>
        <a:lstStyle/>
        <a:p>
          <a:endParaRPr lang="en-US"/>
        </a:p>
      </dgm:t>
    </dgm:pt>
    <dgm:pt modelId="{460C93F2-5CF4-4732-9C60-B08345DFA907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CD6D3A3-1D10-468B-8862-E0647FD505E5}" type="parTrans" cxnId="{B661F6AC-A355-486D-BE4D-389093ED8722}">
      <dgm:prSet/>
      <dgm:spPr/>
      <dgm:t>
        <a:bodyPr/>
        <a:lstStyle/>
        <a:p>
          <a:endParaRPr lang="en-US"/>
        </a:p>
      </dgm:t>
    </dgm:pt>
    <dgm:pt modelId="{FBE06C6D-50FE-41C2-A808-27F32802E782}" type="sibTrans" cxnId="{B661F6AC-A355-486D-BE4D-389093ED8722}">
      <dgm:prSet/>
      <dgm:spPr/>
      <dgm:t>
        <a:bodyPr/>
        <a:lstStyle/>
        <a:p>
          <a:endParaRPr lang="en-US"/>
        </a:p>
      </dgm:t>
    </dgm:pt>
    <dgm:pt modelId="{2E8E088E-113A-4000-B4E1-CA90042CBAB9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39680187-C42C-444F-A7E3-7DF4AEBC266C}" type="parTrans" cxnId="{6A77321C-93C5-4A6F-9668-86061ED0D4F2}">
      <dgm:prSet/>
      <dgm:spPr/>
      <dgm:t>
        <a:bodyPr/>
        <a:lstStyle/>
        <a:p>
          <a:endParaRPr lang="en-US"/>
        </a:p>
      </dgm:t>
    </dgm:pt>
    <dgm:pt modelId="{CE31B527-BAC8-4252-8286-D646BF15B6D2}" type="sibTrans" cxnId="{6A77321C-93C5-4A6F-9668-86061ED0D4F2}">
      <dgm:prSet/>
      <dgm:spPr/>
      <dgm:t>
        <a:bodyPr/>
        <a:lstStyle/>
        <a:p>
          <a:endParaRPr lang="en-US"/>
        </a:p>
      </dgm:t>
    </dgm:pt>
    <dgm:pt modelId="{4D70C0B5-E70A-4404-B33F-2E6B86C2B0CD}">
      <dgm:prSet phldrT="[Text]"/>
      <dgm:spPr/>
      <dgm:t>
        <a:bodyPr/>
        <a:lstStyle/>
        <a:p>
          <a:r>
            <a:rPr lang="en-US" dirty="0" smtClean="0"/>
            <a:t>Maintenance</a:t>
          </a:r>
          <a:endParaRPr lang="en-US" dirty="0"/>
        </a:p>
      </dgm:t>
    </dgm:pt>
    <dgm:pt modelId="{CDF28C22-B89C-4D5A-8471-312C129B538D}" type="parTrans" cxnId="{568B1D32-D87C-423E-9FE1-94A31368C7FA}">
      <dgm:prSet/>
      <dgm:spPr/>
      <dgm:t>
        <a:bodyPr/>
        <a:lstStyle/>
        <a:p>
          <a:endParaRPr lang="en-US"/>
        </a:p>
      </dgm:t>
    </dgm:pt>
    <dgm:pt modelId="{095DD1B3-3A0F-4C8F-AE23-2D3550BDC798}" type="sibTrans" cxnId="{568B1D32-D87C-423E-9FE1-94A31368C7FA}">
      <dgm:prSet/>
      <dgm:spPr/>
      <dgm:t>
        <a:bodyPr/>
        <a:lstStyle/>
        <a:p>
          <a:endParaRPr lang="en-US"/>
        </a:p>
      </dgm:t>
    </dgm:pt>
    <dgm:pt modelId="{30B041D1-EEAE-409C-83BF-7D57A17B85C0}" type="pres">
      <dgm:prSet presAssocID="{35283E85-A895-44B4-A6DC-2CA66ED80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697E24-47F1-4086-96DE-B32578FA9AD0}" type="pres">
      <dgm:prSet presAssocID="{DE9571AD-60C9-45D9-AD8C-D9E2674238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21850-43CD-4FC4-B51A-D1E0808B6240}" type="pres">
      <dgm:prSet presAssocID="{BBAF2F1E-3482-43DE-8B2C-50E53CA740C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67342F-08AA-4AF0-A325-B07464FEC292}" type="pres">
      <dgm:prSet presAssocID="{BBAF2F1E-3482-43DE-8B2C-50E53CA740C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02B9A07-EE88-4315-A54E-39325B6E5FE4}" type="pres">
      <dgm:prSet presAssocID="{253B2CD2-8CEE-4E7F-8764-2E86A541FD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A81BB-EBD4-4C98-83D4-98626EF55FED}" type="pres">
      <dgm:prSet presAssocID="{2A473658-6F48-4F15-86F7-0257B46A5ED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EAB5AC5-D031-41C1-9661-02D4BC9369A7}" type="pres">
      <dgm:prSet presAssocID="{2A473658-6F48-4F15-86F7-0257B46A5ED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2471BC2-D16C-4457-ADB6-02B62EF3F3FE}" type="pres">
      <dgm:prSet presAssocID="{460C93F2-5CF4-4732-9C60-B08345DFA9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26E12-DA22-49B8-A1C8-712877CDC833}" type="pres">
      <dgm:prSet presAssocID="{FBE06C6D-50FE-41C2-A808-27F32802E78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48D8748-3DE4-4776-9F02-5E95E89C9459}" type="pres">
      <dgm:prSet presAssocID="{FBE06C6D-50FE-41C2-A808-27F32802E78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3558F98-BE48-4F1A-89C0-B68303209E5B}" type="pres">
      <dgm:prSet presAssocID="{2E8E088E-113A-4000-B4E1-CA90042CBA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F1DF7-CEB5-48F8-9118-1FE1AA89732D}" type="pres">
      <dgm:prSet presAssocID="{CE31B527-BAC8-4252-8286-D646BF15B6D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0789E18-0AD2-46A4-94E4-7A705409AEA8}" type="pres">
      <dgm:prSet presAssocID="{CE31B527-BAC8-4252-8286-D646BF15B6D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B67BF19-AFED-45C4-92B3-3C97F651DFEE}" type="pres">
      <dgm:prSet presAssocID="{4D70C0B5-E70A-4404-B33F-2E6B86C2B0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2EC6F-855C-4B15-BA3F-7584701298CA}" type="pres">
      <dgm:prSet presAssocID="{095DD1B3-3A0F-4C8F-AE23-2D3550BDC79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6C39FBE-F273-463B-A9FA-9638C5BD0D34}" type="pres">
      <dgm:prSet presAssocID="{095DD1B3-3A0F-4C8F-AE23-2D3550BDC79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6A6DA30-BD2E-4DC1-9CFE-0A05FDDDB501}" type="presOf" srcId="{2E8E088E-113A-4000-B4E1-CA90042CBAB9}" destId="{E3558F98-BE48-4F1A-89C0-B68303209E5B}" srcOrd="0" destOrd="0" presId="urn:microsoft.com/office/officeart/2005/8/layout/cycle2"/>
    <dgm:cxn modelId="{50795E1E-E942-460B-A4FF-F2CB701BA2AA}" type="presOf" srcId="{4D70C0B5-E70A-4404-B33F-2E6B86C2B0CD}" destId="{DB67BF19-AFED-45C4-92B3-3C97F651DFEE}" srcOrd="0" destOrd="0" presId="urn:microsoft.com/office/officeart/2005/8/layout/cycle2"/>
    <dgm:cxn modelId="{CF3DE1E5-F57C-48B4-9F9C-59A19D64941B}" type="presOf" srcId="{CE31B527-BAC8-4252-8286-D646BF15B6D2}" destId="{7A7F1DF7-CEB5-48F8-9118-1FE1AA89732D}" srcOrd="0" destOrd="0" presId="urn:microsoft.com/office/officeart/2005/8/layout/cycle2"/>
    <dgm:cxn modelId="{8C6F69A7-7E33-41CB-8F07-336543748514}" type="presOf" srcId="{BBAF2F1E-3482-43DE-8B2C-50E53CA740C4}" destId="{5EA21850-43CD-4FC4-B51A-D1E0808B6240}" srcOrd="0" destOrd="0" presId="urn:microsoft.com/office/officeart/2005/8/layout/cycle2"/>
    <dgm:cxn modelId="{306CD9CC-2C20-4ADE-831B-B4E034E88FCD}" type="presOf" srcId="{2A473658-6F48-4F15-86F7-0257B46A5EDF}" destId="{5D9A81BB-EBD4-4C98-83D4-98626EF55FED}" srcOrd="0" destOrd="0" presId="urn:microsoft.com/office/officeart/2005/8/layout/cycle2"/>
    <dgm:cxn modelId="{2D48DD04-EF80-4DC4-855D-FA2D9EE1D050}" type="presOf" srcId="{095DD1B3-3A0F-4C8F-AE23-2D3550BDC798}" destId="{EE42EC6F-855C-4B15-BA3F-7584701298CA}" srcOrd="0" destOrd="0" presId="urn:microsoft.com/office/officeart/2005/8/layout/cycle2"/>
    <dgm:cxn modelId="{D3535F86-6DC6-4131-885E-C608E721D32E}" type="presOf" srcId="{253B2CD2-8CEE-4E7F-8764-2E86A541FD0A}" destId="{302B9A07-EE88-4315-A54E-39325B6E5FE4}" srcOrd="0" destOrd="0" presId="urn:microsoft.com/office/officeart/2005/8/layout/cycle2"/>
    <dgm:cxn modelId="{F5F15DAC-8664-427B-BF6B-D0871E821D1A}" type="presOf" srcId="{095DD1B3-3A0F-4C8F-AE23-2D3550BDC798}" destId="{76C39FBE-F273-463B-A9FA-9638C5BD0D34}" srcOrd="1" destOrd="0" presId="urn:microsoft.com/office/officeart/2005/8/layout/cycle2"/>
    <dgm:cxn modelId="{62C884A7-27EB-4490-8DA9-CB7B57911149}" type="presOf" srcId="{460C93F2-5CF4-4732-9C60-B08345DFA907}" destId="{12471BC2-D16C-4457-ADB6-02B62EF3F3FE}" srcOrd="0" destOrd="0" presId="urn:microsoft.com/office/officeart/2005/8/layout/cycle2"/>
    <dgm:cxn modelId="{6A77321C-93C5-4A6F-9668-86061ED0D4F2}" srcId="{35283E85-A895-44B4-A6DC-2CA66ED807DB}" destId="{2E8E088E-113A-4000-B4E1-CA90042CBAB9}" srcOrd="3" destOrd="0" parTransId="{39680187-C42C-444F-A7E3-7DF4AEBC266C}" sibTransId="{CE31B527-BAC8-4252-8286-D646BF15B6D2}"/>
    <dgm:cxn modelId="{200A0E09-1200-4625-8F1C-1C00EBCAF3E7}" type="presOf" srcId="{35283E85-A895-44B4-A6DC-2CA66ED807DB}" destId="{30B041D1-EEAE-409C-83BF-7D57A17B85C0}" srcOrd="0" destOrd="0" presId="urn:microsoft.com/office/officeart/2005/8/layout/cycle2"/>
    <dgm:cxn modelId="{38A5B104-9807-41E4-AFC5-5131A51945AE}" type="presOf" srcId="{DE9571AD-60C9-45D9-AD8C-D9E267423885}" destId="{40697E24-47F1-4086-96DE-B32578FA9AD0}" srcOrd="0" destOrd="0" presId="urn:microsoft.com/office/officeart/2005/8/layout/cycle2"/>
    <dgm:cxn modelId="{C1181B2F-F7A8-4B7C-ACBC-68D2AA531A9F}" type="presOf" srcId="{CE31B527-BAC8-4252-8286-D646BF15B6D2}" destId="{90789E18-0AD2-46A4-94E4-7A705409AEA8}" srcOrd="1" destOrd="0" presId="urn:microsoft.com/office/officeart/2005/8/layout/cycle2"/>
    <dgm:cxn modelId="{63ECFEE2-AF99-4DF4-B601-5330CD5A5E62}" srcId="{35283E85-A895-44B4-A6DC-2CA66ED807DB}" destId="{253B2CD2-8CEE-4E7F-8764-2E86A541FD0A}" srcOrd="1" destOrd="0" parTransId="{5C78756E-52B5-4D44-9CD5-683D91A82036}" sibTransId="{2A473658-6F48-4F15-86F7-0257B46A5EDF}"/>
    <dgm:cxn modelId="{AD40B9CD-23C4-4D2C-9DD5-AE550FF0B5BF}" type="presOf" srcId="{FBE06C6D-50FE-41C2-A808-27F32802E782}" destId="{94626E12-DA22-49B8-A1C8-712877CDC833}" srcOrd="0" destOrd="0" presId="urn:microsoft.com/office/officeart/2005/8/layout/cycle2"/>
    <dgm:cxn modelId="{FD31B1DC-196E-41D7-8EAE-31281245DD78}" type="presOf" srcId="{FBE06C6D-50FE-41C2-A808-27F32802E782}" destId="{A48D8748-3DE4-4776-9F02-5E95E89C9459}" srcOrd="1" destOrd="0" presId="urn:microsoft.com/office/officeart/2005/8/layout/cycle2"/>
    <dgm:cxn modelId="{52872F2C-21DC-4587-AA9B-646632681D1D}" type="presOf" srcId="{BBAF2F1E-3482-43DE-8B2C-50E53CA740C4}" destId="{D767342F-08AA-4AF0-A325-B07464FEC292}" srcOrd="1" destOrd="0" presId="urn:microsoft.com/office/officeart/2005/8/layout/cycle2"/>
    <dgm:cxn modelId="{CBF471C9-44A9-441F-8379-CDB3ABDE8BCC}" srcId="{35283E85-A895-44B4-A6DC-2CA66ED807DB}" destId="{DE9571AD-60C9-45D9-AD8C-D9E267423885}" srcOrd="0" destOrd="0" parTransId="{64542EBE-EA33-4788-980A-A0ACDAA5EAD5}" sibTransId="{BBAF2F1E-3482-43DE-8B2C-50E53CA740C4}"/>
    <dgm:cxn modelId="{B661F6AC-A355-486D-BE4D-389093ED8722}" srcId="{35283E85-A895-44B4-A6DC-2CA66ED807DB}" destId="{460C93F2-5CF4-4732-9C60-B08345DFA907}" srcOrd="2" destOrd="0" parTransId="{7CD6D3A3-1D10-468B-8862-E0647FD505E5}" sibTransId="{FBE06C6D-50FE-41C2-A808-27F32802E782}"/>
    <dgm:cxn modelId="{568B1D32-D87C-423E-9FE1-94A31368C7FA}" srcId="{35283E85-A895-44B4-A6DC-2CA66ED807DB}" destId="{4D70C0B5-E70A-4404-B33F-2E6B86C2B0CD}" srcOrd="4" destOrd="0" parTransId="{CDF28C22-B89C-4D5A-8471-312C129B538D}" sibTransId="{095DD1B3-3A0F-4C8F-AE23-2D3550BDC798}"/>
    <dgm:cxn modelId="{31D49FA3-9D83-480B-A4C4-BA24E63A0C0D}" type="presOf" srcId="{2A473658-6F48-4F15-86F7-0257B46A5EDF}" destId="{0EAB5AC5-D031-41C1-9661-02D4BC9369A7}" srcOrd="1" destOrd="0" presId="urn:microsoft.com/office/officeart/2005/8/layout/cycle2"/>
    <dgm:cxn modelId="{7B04D241-A255-4337-ACE6-32F6CFCD88CD}" type="presParOf" srcId="{30B041D1-EEAE-409C-83BF-7D57A17B85C0}" destId="{40697E24-47F1-4086-96DE-B32578FA9AD0}" srcOrd="0" destOrd="0" presId="urn:microsoft.com/office/officeart/2005/8/layout/cycle2"/>
    <dgm:cxn modelId="{D62B958F-55CE-4393-B351-7CD29C602CDC}" type="presParOf" srcId="{30B041D1-EEAE-409C-83BF-7D57A17B85C0}" destId="{5EA21850-43CD-4FC4-B51A-D1E0808B6240}" srcOrd="1" destOrd="0" presId="urn:microsoft.com/office/officeart/2005/8/layout/cycle2"/>
    <dgm:cxn modelId="{B599198F-A702-49A2-BB21-70E622B10079}" type="presParOf" srcId="{5EA21850-43CD-4FC4-B51A-D1E0808B6240}" destId="{D767342F-08AA-4AF0-A325-B07464FEC292}" srcOrd="0" destOrd="0" presId="urn:microsoft.com/office/officeart/2005/8/layout/cycle2"/>
    <dgm:cxn modelId="{72B87943-2269-4D81-AF34-B417A2B3A41E}" type="presParOf" srcId="{30B041D1-EEAE-409C-83BF-7D57A17B85C0}" destId="{302B9A07-EE88-4315-A54E-39325B6E5FE4}" srcOrd="2" destOrd="0" presId="urn:microsoft.com/office/officeart/2005/8/layout/cycle2"/>
    <dgm:cxn modelId="{C6C90130-FADA-4B56-9062-65C4C335BBF8}" type="presParOf" srcId="{30B041D1-EEAE-409C-83BF-7D57A17B85C0}" destId="{5D9A81BB-EBD4-4C98-83D4-98626EF55FED}" srcOrd="3" destOrd="0" presId="urn:microsoft.com/office/officeart/2005/8/layout/cycle2"/>
    <dgm:cxn modelId="{FAAC6863-028E-47F2-B342-5C9658329854}" type="presParOf" srcId="{5D9A81BB-EBD4-4C98-83D4-98626EF55FED}" destId="{0EAB5AC5-D031-41C1-9661-02D4BC9369A7}" srcOrd="0" destOrd="0" presId="urn:microsoft.com/office/officeart/2005/8/layout/cycle2"/>
    <dgm:cxn modelId="{E684B0C5-6BE9-4BA2-AD1C-9263ED195BB5}" type="presParOf" srcId="{30B041D1-EEAE-409C-83BF-7D57A17B85C0}" destId="{12471BC2-D16C-4457-ADB6-02B62EF3F3FE}" srcOrd="4" destOrd="0" presId="urn:microsoft.com/office/officeart/2005/8/layout/cycle2"/>
    <dgm:cxn modelId="{5F8DB7D4-D6BD-45C8-A717-848ADD14362E}" type="presParOf" srcId="{30B041D1-EEAE-409C-83BF-7D57A17B85C0}" destId="{94626E12-DA22-49B8-A1C8-712877CDC833}" srcOrd="5" destOrd="0" presId="urn:microsoft.com/office/officeart/2005/8/layout/cycle2"/>
    <dgm:cxn modelId="{AE684F38-0A59-4575-AE9B-677C7D125DEF}" type="presParOf" srcId="{94626E12-DA22-49B8-A1C8-712877CDC833}" destId="{A48D8748-3DE4-4776-9F02-5E95E89C9459}" srcOrd="0" destOrd="0" presId="urn:microsoft.com/office/officeart/2005/8/layout/cycle2"/>
    <dgm:cxn modelId="{9516A413-F338-4459-8A91-7F1AC014F479}" type="presParOf" srcId="{30B041D1-EEAE-409C-83BF-7D57A17B85C0}" destId="{E3558F98-BE48-4F1A-89C0-B68303209E5B}" srcOrd="6" destOrd="0" presId="urn:microsoft.com/office/officeart/2005/8/layout/cycle2"/>
    <dgm:cxn modelId="{713F5A2C-447F-43BA-96A0-02E00F9C47FA}" type="presParOf" srcId="{30B041D1-EEAE-409C-83BF-7D57A17B85C0}" destId="{7A7F1DF7-CEB5-48F8-9118-1FE1AA89732D}" srcOrd="7" destOrd="0" presId="urn:microsoft.com/office/officeart/2005/8/layout/cycle2"/>
    <dgm:cxn modelId="{A43B9EC7-4B5C-4EDD-8411-A187FAC95EA7}" type="presParOf" srcId="{7A7F1DF7-CEB5-48F8-9118-1FE1AA89732D}" destId="{90789E18-0AD2-46A4-94E4-7A705409AEA8}" srcOrd="0" destOrd="0" presId="urn:microsoft.com/office/officeart/2005/8/layout/cycle2"/>
    <dgm:cxn modelId="{38264281-67D6-468A-BC1B-608E68B2D926}" type="presParOf" srcId="{30B041D1-EEAE-409C-83BF-7D57A17B85C0}" destId="{DB67BF19-AFED-45C4-92B3-3C97F651DFEE}" srcOrd="8" destOrd="0" presId="urn:microsoft.com/office/officeart/2005/8/layout/cycle2"/>
    <dgm:cxn modelId="{29FA6F5B-0CEE-4018-B9FB-3C4E38C7A5E0}" type="presParOf" srcId="{30B041D1-EEAE-409C-83BF-7D57A17B85C0}" destId="{EE42EC6F-855C-4B15-BA3F-7584701298CA}" srcOrd="9" destOrd="0" presId="urn:microsoft.com/office/officeart/2005/8/layout/cycle2"/>
    <dgm:cxn modelId="{7E8B45F2-02E8-4870-8BB8-1348DF690CDA}" type="presParOf" srcId="{EE42EC6F-855C-4B15-BA3F-7584701298CA}" destId="{76C39FBE-F273-463B-A9FA-9638C5BD0D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88418-6348-457F-B314-E87383692EEB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5C04FD-9390-4F61-A389-949819F4A9EE}">
      <dgm:prSet phldrT="[Text]" custT="1"/>
      <dgm:spPr/>
      <dgm:t>
        <a:bodyPr/>
        <a:lstStyle/>
        <a:p>
          <a:pPr algn="ctr"/>
          <a:r>
            <a:rPr lang="en-US" sz="3500" dirty="0"/>
            <a:t>CENTRAL </a:t>
          </a:r>
          <a:r>
            <a:rPr lang="en-US" sz="3500" dirty="0" smtClean="0"/>
            <a:t>MESSAGE</a:t>
          </a:r>
        </a:p>
        <a:p>
          <a:pPr algn="ctr"/>
          <a:r>
            <a:rPr lang="en-US" sz="1800" dirty="0" smtClean="0"/>
            <a:t>One sentence, one main thought</a:t>
          </a:r>
        </a:p>
        <a:p>
          <a:pPr algn="ctr"/>
          <a:r>
            <a:rPr lang="en-US" sz="1800" dirty="0" smtClean="0"/>
            <a:t>MAKE IT ACTIVE!</a:t>
          </a:r>
          <a:endParaRPr lang="en-US" sz="1800" dirty="0"/>
        </a:p>
      </dgm:t>
    </dgm:pt>
    <dgm:pt modelId="{F59FB6FD-5A91-4E2E-9AEB-D2012CA0C160}" type="parTrans" cxnId="{B631B270-A1EE-43C0-81B0-E10A742A435F}">
      <dgm:prSet/>
      <dgm:spPr/>
      <dgm:t>
        <a:bodyPr/>
        <a:lstStyle/>
        <a:p>
          <a:pPr algn="ctr"/>
          <a:endParaRPr lang="en-US"/>
        </a:p>
      </dgm:t>
    </dgm:pt>
    <dgm:pt modelId="{7E8E83B7-9101-4575-BAA4-36D449C62C2D}" type="sibTrans" cxnId="{B631B270-A1EE-43C0-81B0-E10A742A435F}">
      <dgm:prSet/>
      <dgm:spPr/>
      <dgm:t>
        <a:bodyPr/>
        <a:lstStyle/>
        <a:p>
          <a:pPr algn="ctr"/>
          <a:endParaRPr lang="en-US"/>
        </a:p>
      </dgm:t>
    </dgm:pt>
    <dgm:pt modelId="{5F07499D-BF01-470F-A6D7-9A17942BDF98}">
      <dgm:prSet phldrT="[Text]"/>
      <dgm:spPr/>
      <dgm:t>
        <a:bodyPr/>
        <a:lstStyle/>
        <a:p>
          <a:pPr algn="ctr"/>
          <a:r>
            <a:rPr lang="en-US"/>
            <a:t>Elaborate 1: what is the effect?</a:t>
          </a:r>
        </a:p>
      </dgm:t>
    </dgm:pt>
    <dgm:pt modelId="{E8D4067F-47D5-43C3-97E8-ABCE967D0B9B}" type="parTrans" cxnId="{6E8BB504-8FC1-4EA6-8CBF-679767952D0C}">
      <dgm:prSet/>
      <dgm:spPr/>
      <dgm:t>
        <a:bodyPr/>
        <a:lstStyle/>
        <a:p>
          <a:pPr algn="ctr"/>
          <a:endParaRPr lang="en-US"/>
        </a:p>
      </dgm:t>
    </dgm:pt>
    <dgm:pt modelId="{95984421-4109-4CD9-8596-CF6D86A65CED}" type="sibTrans" cxnId="{6E8BB504-8FC1-4EA6-8CBF-679767952D0C}">
      <dgm:prSet/>
      <dgm:spPr/>
      <dgm:t>
        <a:bodyPr/>
        <a:lstStyle/>
        <a:p>
          <a:pPr algn="ctr"/>
          <a:endParaRPr lang="en-US"/>
        </a:p>
      </dgm:t>
    </dgm:pt>
    <dgm:pt modelId="{C78310CD-BADF-4230-A7AD-12FFBCF88C66}">
      <dgm:prSet phldrT="[Text]"/>
      <dgm:spPr/>
      <dgm:t>
        <a:bodyPr/>
        <a:lstStyle/>
        <a:p>
          <a:pPr algn="ctr"/>
          <a:r>
            <a:rPr lang="en-US"/>
            <a:t>Elaborate 2: what is the reason this is happening?</a:t>
          </a:r>
        </a:p>
      </dgm:t>
    </dgm:pt>
    <dgm:pt modelId="{CE98038B-E563-40F6-AA0B-F70260F1D68E}" type="parTrans" cxnId="{1A1D632F-1FF0-4173-A9EC-2E1425311C05}">
      <dgm:prSet/>
      <dgm:spPr/>
      <dgm:t>
        <a:bodyPr/>
        <a:lstStyle/>
        <a:p>
          <a:pPr algn="ctr"/>
          <a:endParaRPr lang="en-US"/>
        </a:p>
      </dgm:t>
    </dgm:pt>
    <dgm:pt modelId="{C2BDCD79-489E-474B-A898-DB0F8401B226}" type="sibTrans" cxnId="{1A1D632F-1FF0-4173-A9EC-2E1425311C05}">
      <dgm:prSet/>
      <dgm:spPr/>
      <dgm:t>
        <a:bodyPr/>
        <a:lstStyle/>
        <a:p>
          <a:pPr algn="ctr"/>
          <a:endParaRPr lang="en-US"/>
        </a:p>
      </dgm:t>
    </dgm:pt>
    <dgm:pt modelId="{15BCA041-786D-466C-A374-9C772CAF5918}">
      <dgm:prSet phldrT="[Text]"/>
      <dgm:spPr/>
      <dgm:t>
        <a:bodyPr/>
        <a:lstStyle/>
        <a:p>
          <a:pPr algn="ctr"/>
          <a:r>
            <a:rPr lang="en-US"/>
            <a:t>Elaborate 3: what are the costs of addressing this?</a:t>
          </a:r>
        </a:p>
      </dgm:t>
    </dgm:pt>
    <dgm:pt modelId="{EAE3565C-A8BC-4076-8BEA-DBC9388738E2}" type="parTrans" cxnId="{00FED034-728F-422A-9FE7-0A61F65D6671}">
      <dgm:prSet/>
      <dgm:spPr/>
      <dgm:t>
        <a:bodyPr/>
        <a:lstStyle/>
        <a:p>
          <a:pPr algn="ctr"/>
          <a:endParaRPr lang="en-US"/>
        </a:p>
      </dgm:t>
    </dgm:pt>
    <dgm:pt modelId="{55EF0ED3-4F83-4090-A527-12FD402D728E}" type="sibTrans" cxnId="{00FED034-728F-422A-9FE7-0A61F65D6671}">
      <dgm:prSet/>
      <dgm:spPr/>
      <dgm:t>
        <a:bodyPr/>
        <a:lstStyle/>
        <a:p>
          <a:pPr algn="ctr"/>
          <a:endParaRPr lang="en-US"/>
        </a:p>
      </dgm:t>
    </dgm:pt>
    <dgm:pt modelId="{2938F9A4-2329-4240-973F-CB3B9E11C434}">
      <dgm:prSet phldrT="[Text]"/>
      <dgm:spPr/>
      <dgm:t>
        <a:bodyPr/>
        <a:lstStyle/>
        <a:p>
          <a:pPr algn="ctr"/>
          <a:r>
            <a:rPr lang="en-US"/>
            <a:t>Elaborate 4: what are the benefits of action?</a:t>
          </a:r>
        </a:p>
      </dgm:t>
    </dgm:pt>
    <dgm:pt modelId="{9C4368D5-FF10-4551-BE53-63A998A25E35}" type="parTrans" cxnId="{2B86A158-FE88-47FF-8C91-C84CBD16CF58}">
      <dgm:prSet/>
      <dgm:spPr/>
      <dgm:t>
        <a:bodyPr/>
        <a:lstStyle/>
        <a:p>
          <a:pPr algn="ctr"/>
          <a:endParaRPr lang="en-US"/>
        </a:p>
      </dgm:t>
    </dgm:pt>
    <dgm:pt modelId="{EA9EB0F8-BD68-4D21-90A9-FABDB8E1766C}" type="sibTrans" cxnId="{2B86A158-FE88-47FF-8C91-C84CBD16CF58}">
      <dgm:prSet/>
      <dgm:spPr/>
      <dgm:t>
        <a:bodyPr/>
        <a:lstStyle/>
        <a:p>
          <a:pPr algn="ctr"/>
          <a:endParaRPr lang="en-US"/>
        </a:p>
      </dgm:t>
    </dgm:pt>
    <dgm:pt modelId="{E4062F92-2741-4B85-B442-94A085BDAE48}" type="pres">
      <dgm:prSet presAssocID="{E3A88418-6348-457F-B314-E87383692E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88AF19-3E64-4E74-A4EF-D12E3A5760E1}" type="pres">
      <dgm:prSet presAssocID="{9F5C04FD-9390-4F61-A389-949819F4A9EE}" presName="singleCycle" presStyleCnt="0"/>
      <dgm:spPr/>
    </dgm:pt>
    <dgm:pt modelId="{C48EB5D2-4522-4FF0-B70F-F0922B8258CA}" type="pres">
      <dgm:prSet presAssocID="{9F5C04FD-9390-4F61-A389-949819F4A9EE}" presName="singleCenter" presStyleLbl="node1" presStyleIdx="0" presStyleCnt="5" custScaleX="194445" custScaleY="1760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00FDC83-A76A-4F50-87EB-A2F044B0902F}" type="pres">
      <dgm:prSet presAssocID="{E8D4067F-47D5-43C3-97E8-ABCE967D0B9B}" presName="Name56" presStyleLbl="parChTrans1D2" presStyleIdx="0" presStyleCnt="4"/>
      <dgm:spPr/>
      <dgm:t>
        <a:bodyPr/>
        <a:lstStyle/>
        <a:p>
          <a:endParaRPr lang="en-US"/>
        </a:p>
      </dgm:t>
    </dgm:pt>
    <dgm:pt modelId="{AB032EDB-A860-4455-A2AB-B31BF1ED5206}" type="pres">
      <dgm:prSet presAssocID="{5F07499D-BF01-470F-A6D7-9A17942BDF98}" presName="text0" presStyleLbl="node1" presStyleIdx="1" presStyleCnt="5" custScaleX="110566" custScaleY="112195" custRadScaleRad="106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670DC-2A6F-41EF-93F4-5D0553AF5E40}" type="pres">
      <dgm:prSet presAssocID="{CE98038B-E563-40F6-AA0B-F70260F1D68E}" presName="Name56" presStyleLbl="parChTrans1D2" presStyleIdx="1" presStyleCnt="4"/>
      <dgm:spPr/>
      <dgm:t>
        <a:bodyPr/>
        <a:lstStyle/>
        <a:p>
          <a:endParaRPr lang="en-US"/>
        </a:p>
      </dgm:t>
    </dgm:pt>
    <dgm:pt modelId="{28FB03EA-8FCF-4DAC-B602-4DF39B60CCD2}" type="pres">
      <dgm:prSet presAssocID="{C78310CD-BADF-4230-A7AD-12FFBCF88C66}" presName="text0" presStyleLbl="node1" presStyleIdx="2" presStyleCnt="5" custScaleX="108335" custScaleY="155745" custRadScaleRad="146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FFD6D-7181-4AEA-A435-5F977CD4359B}" type="pres">
      <dgm:prSet presAssocID="{EAE3565C-A8BC-4076-8BEA-DBC9388738E2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9D1035F-A1EC-4C86-B131-D0C542E3B434}" type="pres">
      <dgm:prSet presAssocID="{15BCA041-786D-466C-A374-9C772CAF5918}" presName="text0" presStyleLbl="node1" presStyleIdx="3" presStyleCnt="5" custScaleX="122435" custScaleY="110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50453-D41B-481E-82EF-461052574EE6}" type="pres">
      <dgm:prSet presAssocID="{9C4368D5-FF10-4551-BE53-63A998A25E35}" presName="Name56" presStyleLbl="parChTrans1D2" presStyleIdx="3" presStyleCnt="4"/>
      <dgm:spPr/>
      <dgm:t>
        <a:bodyPr/>
        <a:lstStyle/>
        <a:p>
          <a:endParaRPr lang="en-US"/>
        </a:p>
      </dgm:t>
    </dgm:pt>
    <dgm:pt modelId="{D4360981-4259-4677-B0CC-F5CC0F8A0F52}" type="pres">
      <dgm:prSet presAssocID="{2938F9A4-2329-4240-973F-CB3B9E11C434}" presName="text0" presStyleLbl="node1" presStyleIdx="4" presStyleCnt="5" custScaleX="88978" custScaleY="135005" custRadScaleRad="144011" custRadScaleInc="3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AA7D13-365F-4741-BE55-FB14ACCD0532}" type="presOf" srcId="{15BCA041-786D-466C-A374-9C772CAF5918}" destId="{39D1035F-A1EC-4C86-B131-D0C542E3B434}" srcOrd="0" destOrd="0" presId="urn:microsoft.com/office/officeart/2008/layout/RadialCluster"/>
    <dgm:cxn modelId="{C3287C4B-30CF-4456-A52A-5DAB108EC764}" type="presOf" srcId="{C78310CD-BADF-4230-A7AD-12FFBCF88C66}" destId="{28FB03EA-8FCF-4DAC-B602-4DF39B60CCD2}" srcOrd="0" destOrd="0" presId="urn:microsoft.com/office/officeart/2008/layout/RadialCluster"/>
    <dgm:cxn modelId="{5B3EAB84-0CD2-4531-984B-5B2E3013F178}" type="presOf" srcId="{E3A88418-6348-457F-B314-E87383692EEB}" destId="{E4062F92-2741-4B85-B442-94A085BDAE48}" srcOrd="0" destOrd="0" presId="urn:microsoft.com/office/officeart/2008/layout/RadialCluster"/>
    <dgm:cxn modelId="{B2B92996-9F5A-40AA-BAA0-A30C47364EF4}" type="presOf" srcId="{9C4368D5-FF10-4551-BE53-63A998A25E35}" destId="{B6D50453-D41B-481E-82EF-461052574EE6}" srcOrd="0" destOrd="0" presId="urn:microsoft.com/office/officeart/2008/layout/RadialCluster"/>
    <dgm:cxn modelId="{626B900C-8C95-43CD-8C74-A3C1E1C2AB16}" type="presOf" srcId="{CE98038B-E563-40F6-AA0B-F70260F1D68E}" destId="{212670DC-2A6F-41EF-93F4-5D0553AF5E40}" srcOrd="0" destOrd="0" presId="urn:microsoft.com/office/officeart/2008/layout/RadialCluster"/>
    <dgm:cxn modelId="{6E8BB504-8FC1-4EA6-8CBF-679767952D0C}" srcId="{9F5C04FD-9390-4F61-A389-949819F4A9EE}" destId="{5F07499D-BF01-470F-A6D7-9A17942BDF98}" srcOrd="0" destOrd="0" parTransId="{E8D4067F-47D5-43C3-97E8-ABCE967D0B9B}" sibTransId="{95984421-4109-4CD9-8596-CF6D86A65CED}"/>
    <dgm:cxn modelId="{CB18E11F-E8F8-47EE-BAC3-3AD4CB055EAF}" type="presOf" srcId="{EAE3565C-A8BC-4076-8BEA-DBC9388738E2}" destId="{1ECFFD6D-7181-4AEA-A435-5F977CD4359B}" srcOrd="0" destOrd="0" presId="urn:microsoft.com/office/officeart/2008/layout/RadialCluster"/>
    <dgm:cxn modelId="{70004F14-59B3-430D-91FA-59C197AE5C6D}" type="presOf" srcId="{2938F9A4-2329-4240-973F-CB3B9E11C434}" destId="{D4360981-4259-4677-B0CC-F5CC0F8A0F52}" srcOrd="0" destOrd="0" presId="urn:microsoft.com/office/officeart/2008/layout/RadialCluster"/>
    <dgm:cxn modelId="{2B86A158-FE88-47FF-8C91-C84CBD16CF58}" srcId="{9F5C04FD-9390-4F61-A389-949819F4A9EE}" destId="{2938F9A4-2329-4240-973F-CB3B9E11C434}" srcOrd="3" destOrd="0" parTransId="{9C4368D5-FF10-4551-BE53-63A998A25E35}" sibTransId="{EA9EB0F8-BD68-4D21-90A9-FABDB8E1766C}"/>
    <dgm:cxn modelId="{8137AEE8-FEDE-4558-9C45-63A51BEDDAE8}" type="presOf" srcId="{E8D4067F-47D5-43C3-97E8-ABCE967D0B9B}" destId="{300FDC83-A76A-4F50-87EB-A2F044B0902F}" srcOrd="0" destOrd="0" presId="urn:microsoft.com/office/officeart/2008/layout/RadialCluster"/>
    <dgm:cxn modelId="{00FED034-728F-422A-9FE7-0A61F65D6671}" srcId="{9F5C04FD-9390-4F61-A389-949819F4A9EE}" destId="{15BCA041-786D-466C-A374-9C772CAF5918}" srcOrd="2" destOrd="0" parTransId="{EAE3565C-A8BC-4076-8BEA-DBC9388738E2}" sibTransId="{55EF0ED3-4F83-4090-A527-12FD402D728E}"/>
    <dgm:cxn modelId="{1A1D632F-1FF0-4173-A9EC-2E1425311C05}" srcId="{9F5C04FD-9390-4F61-A389-949819F4A9EE}" destId="{C78310CD-BADF-4230-A7AD-12FFBCF88C66}" srcOrd="1" destOrd="0" parTransId="{CE98038B-E563-40F6-AA0B-F70260F1D68E}" sibTransId="{C2BDCD79-489E-474B-A898-DB0F8401B226}"/>
    <dgm:cxn modelId="{70C3F3D9-833A-49EF-AA33-B260EAA63899}" type="presOf" srcId="{5F07499D-BF01-470F-A6D7-9A17942BDF98}" destId="{AB032EDB-A860-4455-A2AB-B31BF1ED5206}" srcOrd="0" destOrd="0" presId="urn:microsoft.com/office/officeart/2008/layout/RadialCluster"/>
    <dgm:cxn modelId="{B631B270-A1EE-43C0-81B0-E10A742A435F}" srcId="{E3A88418-6348-457F-B314-E87383692EEB}" destId="{9F5C04FD-9390-4F61-A389-949819F4A9EE}" srcOrd="0" destOrd="0" parTransId="{F59FB6FD-5A91-4E2E-9AEB-D2012CA0C160}" sibTransId="{7E8E83B7-9101-4575-BAA4-36D449C62C2D}"/>
    <dgm:cxn modelId="{1D18A41A-9B33-4FBF-A791-56155D4684A3}" type="presOf" srcId="{9F5C04FD-9390-4F61-A389-949819F4A9EE}" destId="{C48EB5D2-4522-4FF0-B70F-F0922B8258CA}" srcOrd="0" destOrd="0" presId="urn:microsoft.com/office/officeart/2008/layout/RadialCluster"/>
    <dgm:cxn modelId="{2D3BDDE0-202E-4B26-854D-53DDF96D9EA1}" type="presParOf" srcId="{E4062F92-2741-4B85-B442-94A085BDAE48}" destId="{A688AF19-3E64-4E74-A4EF-D12E3A5760E1}" srcOrd="0" destOrd="0" presId="urn:microsoft.com/office/officeart/2008/layout/RadialCluster"/>
    <dgm:cxn modelId="{351D6E82-0131-46D6-A5F4-C7AFB0BC5E73}" type="presParOf" srcId="{A688AF19-3E64-4E74-A4EF-D12E3A5760E1}" destId="{C48EB5D2-4522-4FF0-B70F-F0922B8258CA}" srcOrd="0" destOrd="0" presId="urn:microsoft.com/office/officeart/2008/layout/RadialCluster"/>
    <dgm:cxn modelId="{BD8394E6-1ACB-449D-98D0-3E189B1F35AE}" type="presParOf" srcId="{A688AF19-3E64-4E74-A4EF-D12E3A5760E1}" destId="{300FDC83-A76A-4F50-87EB-A2F044B0902F}" srcOrd="1" destOrd="0" presId="urn:microsoft.com/office/officeart/2008/layout/RadialCluster"/>
    <dgm:cxn modelId="{F8E9FF44-945C-4E6C-909A-072A26D72A25}" type="presParOf" srcId="{A688AF19-3E64-4E74-A4EF-D12E3A5760E1}" destId="{AB032EDB-A860-4455-A2AB-B31BF1ED5206}" srcOrd="2" destOrd="0" presId="urn:microsoft.com/office/officeart/2008/layout/RadialCluster"/>
    <dgm:cxn modelId="{466E214E-87EC-4C81-BEC5-E056A4C2E19F}" type="presParOf" srcId="{A688AF19-3E64-4E74-A4EF-D12E3A5760E1}" destId="{212670DC-2A6F-41EF-93F4-5D0553AF5E40}" srcOrd="3" destOrd="0" presId="urn:microsoft.com/office/officeart/2008/layout/RadialCluster"/>
    <dgm:cxn modelId="{B6FE80F6-92DB-4C15-911C-10B26F495C64}" type="presParOf" srcId="{A688AF19-3E64-4E74-A4EF-D12E3A5760E1}" destId="{28FB03EA-8FCF-4DAC-B602-4DF39B60CCD2}" srcOrd="4" destOrd="0" presId="urn:microsoft.com/office/officeart/2008/layout/RadialCluster"/>
    <dgm:cxn modelId="{6BBF7827-2F6A-4CB0-A108-4302AE34AB32}" type="presParOf" srcId="{A688AF19-3E64-4E74-A4EF-D12E3A5760E1}" destId="{1ECFFD6D-7181-4AEA-A435-5F977CD4359B}" srcOrd="5" destOrd="0" presId="urn:microsoft.com/office/officeart/2008/layout/RadialCluster"/>
    <dgm:cxn modelId="{842F8A16-BEEC-4E25-B7C7-DB0BEE594959}" type="presParOf" srcId="{A688AF19-3E64-4E74-A4EF-D12E3A5760E1}" destId="{39D1035F-A1EC-4C86-B131-D0C542E3B434}" srcOrd="6" destOrd="0" presId="urn:microsoft.com/office/officeart/2008/layout/RadialCluster"/>
    <dgm:cxn modelId="{C1012B48-3B17-4900-80F5-38B1FAD27869}" type="presParOf" srcId="{A688AF19-3E64-4E74-A4EF-D12E3A5760E1}" destId="{B6D50453-D41B-481E-82EF-461052574EE6}" srcOrd="7" destOrd="0" presId="urn:microsoft.com/office/officeart/2008/layout/RadialCluster"/>
    <dgm:cxn modelId="{5687C95C-6C5E-4069-82C8-0FAA6C87D67D}" type="presParOf" srcId="{A688AF19-3E64-4E74-A4EF-D12E3A5760E1}" destId="{D4360981-4259-4677-B0CC-F5CC0F8A0F5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A88418-6348-457F-B314-E87383692EEB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5C04FD-9390-4F61-A389-949819F4A9EE}">
      <dgm:prSet phldrT="[Text]"/>
      <dgm:spPr/>
      <dgm:t>
        <a:bodyPr/>
        <a:lstStyle/>
        <a:p>
          <a:pPr algn="ctr"/>
          <a:r>
            <a:rPr lang="en-US"/>
            <a:t>We will start breaking up wild parties.</a:t>
          </a:r>
        </a:p>
      </dgm:t>
    </dgm:pt>
    <dgm:pt modelId="{F59FB6FD-5A91-4E2E-9AEB-D2012CA0C160}" type="parTrans" cxnId="{B631B270-A1EE-43C0-81B0-E10A742A435F}">
      <dgm:prSet/>
      <dgm:spPr/>
      <dgm:t>
        <a:bodyPr/>
        <a:lstStyle/>
        <a:p>
          <a:pPr algn="ctr"/>
          <a:endParaRPr lang="en-US"/>
        </a:p>
      </dgm:t>
    </dgm:pt>
    <dgm:pt modelId="{7E8E83B7-9101-4575-BAA4-36D449C62C2D}" type="sibTrans" cxnId="{B631B270-A1EE-43C0-81B0-E10A742A435F}">
      <dgm:prSet/>
      <dgm:spPr/>
      <dgm:t>
        <a:bodyPr/>
        <a:lstStyle/>
        <a:p>
          <a:pPr algn="ctr"/>
          <a:endParaRPr lang="en-US"/>
        </a:p>
      </dgm:t>
    </dgm:pt>
    <dgm:pt modelId="{5F07499D-BF01-470F-A6D7-9A17942BDF98}">
      <dgm:prSet phldrT="[Text]"/>
      <dgm:spPr/>
      <dgm:t>
        <a:bodyPr/>
        <a:lstStyle/>
        <a:p>
          <a:pPr algn="ctr"/>
          <a:r>
            <a:rPr lang="en-US"/>
            <a:t>Elaborate 1: Wild parties are causing issues for local residents and hurting quality of life</a:t>
          </a:r>
        </a:p>
      </dgm:t>
    </dgm:pt>
    <dgm:pt modelId="{E8D4067F-47D5-43C3-97E8-ABCE967D0B9B}" type="parTrans" cxnId="{6E8BB504-8FC1-4EA6-8CBF-679767952D0C}">
      <dgm:prSet/>
      <dgm:spPr/>
      <dgm:t>
        <a:bodyPr/>
        <a:lstStyle/>
        <a:p>
          <a:pPr algn="ctr"/>
          <a:endParaRPr lang="en-US"/>
        </a:p>
      </dgm:t>
    </dgm:pt>
    <dgm:pt modelId="{95984421-4109-4CD9-8596-CF6D86A65CED}" type="sibTrans" cxnId="{6E8BB504-8FC1-4EA6-8CBF-679767952D0C}">
      <dgm:prSet/>
      <dgm:spPr/>
      <dgm:t>
        <a:bodyPr/>
        <a:lstStyle/>
        <a:p>
          <a:pPr algn="ctr"/>
          <a:endParaRPr lang="en-US"/>
        </a:p>
      </dgm:t>
    </dgm:pt>
    <dgm:pt modelId="{C78310CD-BADF-4230-A7AD-12FFBCF88C66}">
      <dgm:prSet phldrT="[Text]"/>
      <dgm:spPr/>
      <dgm:t>
        <a:bodyPr/>
        <a:lstStyle/>
        <a:p>
          <a:pPr algn="ctr"/>
          <a:r>
            <a:rPr lang="en-US"/>
            <a:t>Elaborate 2: Wild parties need special detail so that hosts and goers know when a community standard is violated.</a:t>
          </a:r>
        </a:p>
      </dgm:t>
    </dgm:pt>
    <dgm:pt modelId="{CE98038B-E563-40F6-AA0B-F70260F1D68E}" type="parTrans" cxnId="{1A1D632F-1FF0-4173-A9EC-2E1425311C05}">
      <dgm:prSet/>
      <dgm:spPr/>
      <dgm:t>
        <a:bodyPr/>
        <a:lstStyle/>
        <a:p>
          <a:pPr algn="ctr"/>
          <a:endParaRPr lang="en-US"/>
        </a:p>
      </dgm:t>
    </dgm:pt>
    <dgm:pt modelId="{C2BDCD79-489E-474B-A898-DB0F8401B226}" type="sibTrans" cxnId="{1A1D632F-1FF0-4173-A9EC-2E1425311C05}">
      <dgm:prSet/>
      <dgm:spPr/>
      <dgm:t>
        <a:bodyPr/>
        <a:lstStyle/>
        <a:p>
          <a:pPr algn="ctr"/>
          <a:endParaRPr lang="en-US"/>
        </a:p>
      </dgm:t>
    </dgm:pt>
    <dgm:pt modelId="{15BCA041-786D-466C-A374-9C772CAF5918}">
      <dgm:prSet phldrT="[Text]"/>
      <dgm:spPr/>
      <dgm:t>
        <a:bodyPr/>
        <a:lstStyle/>
        <a:p>
          <a:pPr algn="ctr"/>
          <a:r>
            <a:rPr lang="en-US"/>
            <a:t>Elaborate 3: No one wants to end parties but to stop wild parties from causing harm. Our focus is on the wild out of control party, not any party.</a:t>
          </a:r>
        </a:p>
      </dgm:t>
    </dgm:pt>
    <dgm:pt modelId="{EAE3565C-A8BC-4076-8BEA-DBC9388738E2}" type="parTrans" cxnId="{00FED034-728F-422A-9FE7-0A61F65D6671}">
      <dgm:prSet/>
      <dgm:spPr/>
      <dgm:t>
        <a:bodyPr/>
        <a:lstStyle/>
        <a:p>
          <a:pPr algn="ctr"/>
          <a:endParaRPr lang="en-US"/>
        </a:p>
      </dgm:t>
    </dgm:pt>
    <dgm:pt modelId="{55EF0ED3-4F83-4090-A527-12FD402D728E}" type="sibTrans" cxnId="{00FED034-728F-422A-9FE7-0A61F65D6671}">
      <dgm:prSet/>
      <dgm:spPr/>
      <dgm:t>
        <a:bodyPr/>
        <a:lstStyle/>
        <a:p>
          <a:pPr algn="ctr"/>
          <a:endParaRPr lang="en-US"/>
        </a:p>
      </dgm:t>
    </dgm:pt>
    <dgm:pt modelId="{2938F9A4-2329-4240-973F-CB3B9E11C434}">
      <dgm:prSet phldrT="[Text]"/>
      <dgm:spPr/>
      <dgm:t>
        <a:bodyPr/>
        <a:lstStyle/>
        <a:p>
          <a:pPr algn="ctr"/>
          <a:r>
            <a:rPr lang="en-US"/>
            <a:t>Elaborate 4: Having a party patrol will resolve issues immediately for residents and send an important message to hosts.</a:t>
          </a:r>
        </a:p>
      </dgm:t>
    </dgm:pt>
    <dgm:pt modelId="{9C4368D5-FF10-4551-BE53-63A998A25E35}" type="parTrans" cxnId="{2B86A158-FE88-47FF-8C91-C84CBD16CF58}">
      <dgm:prSet/>
      <dgm:spPr/>
      <dgm:t>
        <a:bodyPr/>
        <a:lstStyle/>
        <a:p>
          <a:pPr algn="ctr"/>
          <a:endParaRPr lang="en-US"/>
        </a:p>
      </dgm:t>
    </dgm:pt>
    <dgm:pt modelId="{EA9EB0F8-BD68-4D21-90A9-FABDB8E1766C}" type="sibTrans" cxnId="{2B86A158-FE88-47FF-8C91-C84CBD16CF58}">
      <dgm:prSet/>
      <dgm:spPr/>
      <dgm:t>
        <a:bodyPr/>
        <a:lstStyle/>
        <a:p>
          <a:pPr algn="ctr"/>
          <a:endParaRPr lang="en-US"/>
        </a:p>
      </dgm:t>
    </dgm:pt>
    <dgm:pt modelId="{E4062F92-2741-4B85-B442-94A085BDAE48}" type="pres">
      <dgm:prSet presAssocID="{E3A88418-6348-457F-B314-E87383692E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88AF19-3E64-4E74-A4EF-D12E3A5760E1}" type="pres">
      <dgm:prSet presAssocID="{9F5C04FD-9390-4F61-A389-949819F4A9EE}" presName="singleCycle" presStyleCnt="0"/>
      <dgm:spPr/>
    </dgm:pt>
    <dgm:pt modelId="{C48EB5D2-4522-4FF0-B70F-F0922B8258CA}" type="pres">
      <dgm:prSet presAssocID="{9F5C04FD-9390-4F61-A389-949819F4A9EE}" presName="singleCenter" presStyleLbl="node1" presStyleIdx="0" presStyleCnt="5" custScaleX="194445" custScaleY="1760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00FDC83-A76A-4F50-87EB-A2F044B0902F}" type="pres">
      <dgm:prSet presAssocID="{E8D4067F-47D5-43C3-97E8-ABCE967D0B9B}" presName="Name56" presStyleLbl="parChTrans1D2" presStyleIdx="0" presStyleCnt="4"/>
      <dgm:spPr/>
      <dgm:t>
        <a:bodyPr/>
        <a:lstStyle/>
        <a:p>
          <a:endParaRPr lang="en-US"/>
        </a:p>
      </dgm:t>
    </dgm:pt>
    <dgm:pt modelId="{AB032EDB-A860-4455-A2AB-B31BF1ED5206}" type="pres">
      <dgm:prSet presAssocID="{5F07499D-BF01-470F-A6D7-9A17942BDF98}" presName="text0" presStyleLbl="node1" presStyleIdx="1" presStyleCnt="5" custScaleX="110566" custScaleY="112195" custRadScaleRad="106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670DC-2A6F-41EF-93F4-5D0553AF5E40}" type="pres">
      <dgm:prSet presAssocID="{CE98038B-E563-40F6-AA0B-F70260F1D68E}" presName="Name56" presStyleLbl="parChTrans1D2" presStyleIdx="1" presStyleCnt="4"/>
      <dgm:spPr/>
      <dgm:t>
        <a:bodyPr/>
        <a:lstStyle/>
        <a:p>
          <a:endParaRPr lang="en-US"/>
        </a:p>
      </dgm:t>
    </dgm:pt>
    <dgm:pt modelId="{28FB03EA-8FCF-4DAC-B602-4DF39B60CCD2}" type="pres">
      <dgm:prSet presAssocID="{C78310CD-BADF-4230-A7AD-12FFBCF88C66}" presName="text0" presStyleLbl="node1" presStyleIdx="2" presStyleCnt="5" custScaleX="108335" custScaleY="155745" custRadScaleRad="146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FFD6D-7181-4AEA-A435-5F977CD4359B}" type="pres">
      <dgm:prSet presAssocID="{EAE3565C-A8BC-4076-8BEA-DBC9388738E2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9D1035F-A1EC-4C86-B131-D0C542E3B434}" type="pres">
      <dgm:prSet presAssocID="{15BCA041-786D-466C-A374-9C772CAF5918}" presName="text0" presStyleLbl="node1" presStyleIdx="3" presStyleCnt="5" custScaleX="122435" custScaleY="110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50453-D41B-481E-82EF-461052574EE6}" type="pres">
      <dgm:prSet presAssocID="{9C4368D5-FF10-4551-BE53-63A998A25E35}" presName="Name56" presStyleLbl="parChTrans1D2" presStyleIdx="3" presStyleCnt="4"/>
      <dgm:spPr/>
      <dgm:t>
        <a:bodyPr/>
        <a:lstStyle/>
        <a:p>
          <a:endParaRPr lang="en-US"/>
        </a:p>
      </dgm:t>
    </dgm:pt>
    <dgm:pt modelId="{D4360981-4259-4677-B0CC-F5CC0F8A0F52}" type="pres">
      <dgm:prSet presAssocID="{2938F9A4-2329-4240-973F-CB3B9E11C434}" presName="text0" presStyleLbl="node1" presStyleIdx="4" presStyleCnt="5" custScaleX="108829" custScaleY="154097" custRadScaleRad="144011" custRadScaleInc="3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8C70B-70EE-4828-9AF2-0EB3757656C0}" type="presOf" srcId="{2938F9A4-2329-4240-973F-CB3B9E11C434}" destId="{D4360981-4259-4677-B0CC-F5CC0F8A0F52}" srcOrd="0" destOrd="0" presId="urn:microsoft.com/office/officeart/2008/layout/RadialCluster"/>
    <dgm:cxn modelId="{6E8BB504-8FC1-4EA6-8CBF-679767952D0C}" srcId="{9F5C04FD-9390-4F61-A389-949819F4A9EE}" destId="{5F07499D-BF01-470F-A6D7-9A17942BDF98}" srcOrd="0" destOrd="0" parTransId="{E8D4067F-47D5-43C3-97E8-ABCE967D0B9B}" sibTransId="{95984421-4109-4CD9-8596-CF6D86A65CED}"/>
    <dgm:cxn modelId="{677A6148-FD34-4B50-A2AB-68657CF7CCAF}" type="presOf" srcId="{E3A88418-6348-457F-B314-E87383692EEB}" destId="{E4062F92-2741-4B85-B442-94A085BDAE48}" srcOrd="0" destOrd="0" presId="urn:microsoft.com/office/officeart/2008/layout/RadialCluster"/>
    <dgm:cxn modelId="{F52DAC43-FF9E-4C8F-9A67-3CD84CB46E4B}" type="presOf" srcId="{EAE3565C-A8BC-4076-8BEA-DBC9388738E2}" destId="{1ECFFD6D-7181-4AEA-A435-5F977CD4359B}" srcOrd="0" destOrd="0" presId="urn:microsoft.com/office/officeart/2008/layout/RadialCluster"/>
    <dgm:cxn modelId="{3BAD9745-6DB4-4679-8177-A50B7CC37FA8}" type="presOf" srcId="{15BCA041-786D-466C-A374-9C772CAF5918}" destId="{39D1035F-A1EC-4C86-B131-D0C542E3B434}" srcOrd="0" destOrd="0" presId="urn:microsoft.com/office/officeart/2008/layout/RadialCluster"/>
    <dgm:cxn modelId="{0D41130B-E0E4-4346-8AFD-E86DB979B9F9}" type="presOf" srcId="{E8D4067F-47D5-43C3-97E8-ABCE967D0B9B}" destId="{300FDC83-A76A-4F50-87EB-A2F044B0902F}" srcOrd="0" destOrd="0" presId="urn:microsoft.com/office/officeart/2008/layout/RadialCluster"/>
    <dgm:cxn modelId="{10B88358-1BDB-4D4B-993D-DEE3AF5B7B83}" type="presOf" srcId="{5F07499D-BF01-470F-A6D7-9A17942BDF98}" destId="{AB032EDB-A860-4455-A2AB-B31BF1ED5206}" srcOrd="0" destOrd="0" presId="urn:microsoft.com/office/officeart/2008/layout/RadialCluster"/>
    <dgm:cxn modelId="{2B86A158-FE88-47FF-8C91-C84CBD16CF58}" srcId="{9F5C04FD-9390-4F61-A389-949819F4A9EE}" destId="{2938F9A4-2329-4240-973F-CB3B9E11C434}" srcOrd="3" destOrd="0" parTransId="{9C4368D5-FF10-4551-BE53-63A998A25E35}" sibTransId="{EA9EB0F8-BD68-4D21-90A9-FABDB8E1766C}"/>
    <dgm:cxn modelId="{00FED034-728F-422A-9FE7-0A61F65D6671}" srcId="{9F5C04FD-9390-4F61-A389-949819F4A9EE}" destId="{15BCA041-786D-466C-A374-9C772CAF5918}" srcOrd="2" destOrd="0" parTransId="{EAE3565C-A8BC-4076-8BEA-DBC9388738E2}" sibTransId="{55EF0ED3-4F83-4090-A527-12FD402D728E}"/>
    <dgm:cxn modelId="{4E8A0EAA-FD22-4101-8D14-8B9CB2E1F71D}" type="presOf" srcId="{9C4368D5-FF10-4551-BE53-63A998A25E35}" destId="{B6D50453-D41B-481E-82EF-461052574EE6}" srcOrd="0" destOrd="0" presId="urn:microsoft.com/office/officeart/2008/layout/RadialCluster"/>
    <dgm:cxn modelId="{1A1D632F-1FF0-4173-A9EC-2E1425311C05}" srcId="{9F5C04FD-9390-4F61-A389-949819F4A9EE}" destId="{C78310CD-BADF-4230-A7AD-12FFBCF88C66}" srcOrd="1" destOrd="0" parTransId="{CE98038B-E563-40F6-AA0B-F70260F1D68E}" sibTransId="{C2BDCD79-489E-474B-A898-DB0F8401B226}"/>
    <dgm:cxn modelId="{EEEBFB86-C84C-480A-985E-1789CA592AE9}" type="presOf" srcId="{CE98038B-E563-40F6-AA0B-F70260F1D68E}" destId="{212670DC-2A6F-41EF-93F4-5D0553AF5E40}" srcOrd="0" destOrd="0" presId="urn:microsoft.com/office/officeart/2008/layout/RadialCluster"/>
    <dgm:cxn modelId="{B631B270-A1EE-43C0-81B0-E10A742A435F}" srcId="{E3A88418-6348-457F-B314-E87383692EEB}" destId="{9F5C04FD-9390-4F61-A389-949819F4A9EE}" srcOrd="0" destOrd="0" parTransId="{F59FB6FD-5A91-4E2E-9AEB-D2012CA0C160}" sibTransId="{7E8E83B7-9101-4575-BAA4-36D449C62C2D}"/>
    <dgm:cxn modelId="{B634B0E6-D7E1-4C64-97D3-3005441B4663}" type="presOf" srcId="{C78310CD-BADF-4230-A7AD-12FFBCF88C66}" destId="{28FB03EA-8FCF-4DAC-B602-4DF39B60CCD2}" srcOrd="0" destOrd="0" presId="urn:microsoft.com/office/officeart/2008/layout/RadialCluster"/>
    <dgm:cxn modelId="{2457AA0B-D607-41E0-8EB4-469AAAA447CF}" type="presOf" srcId="{9F5C04FD-9390-4F61-A389-949819F4A9EE}" destId="{C48EB5D2-4522-4FF0-B70F-F0922B8258CA}" srcOrd="0" destOrd="0" presId="urn:microsoft.com/office/officeart/2008/layout/RadialCluster"/>
    <dgm:cxn modelId="{65E0FB1B-9BE0-40CB-8E57-87315DC624E9}" type="presParOf" srcId="{E4062F92-2741-4B85-B442-94A085BDAE48}" destId="{A688AF19-3E64-4E74-A4EF-D12E3A5760E1}" srcOrd="0" destOrd="0" presId="urn:microsoft.com/office/officeart/2008/layout/RadialCluster"/>
    <dgm:cxn modelId="{D3763C07-9204-4E2C-B0E7-D56A08C33ECB}" type="presParOf" srcId="{A688AF19-3E64-4E74-A4EF-D12E3A5760E1}" destId="{C48EB5D2-4522-4FF0-B70F-F0922B8258CA}" srcOrd="0" destOrd="0" presId="urn:microsoft.com/office/officeart/2008/layout/RadialCluster"/>
    <dgm:cxn modelId="{D47E044B-A811-4992-85A9-B0D37A9CB1ED}" type="presParOf" srcId="{A688AF19-3E64-4E74-A4EF-D12E3A5760E1}" destId="{300FDC83-A76A-4F50-87EB-A2F044B0902F}" srcOrd="1" destOrd="0" presId="urn:microsoft.com/office/officeart/2008/layout/RadialCluster"/>
    <dgm:cxn modelId="{91FCF06D-1BDD-4F1C-ABE3-EBD32B52B6AD}" type="presParOf" srcId="{A688AF19-3E64-4E74-A4EF-D12E3A5760E1}" destId="{AB032EDB-A860-4455-A2AB-B31BF1ED5206}" srcOrd="2" destOrd="0" presId="urn:microsoft.com/office/officeart/2008/layout/RadialCluster"/>
    <dgm:cxn modelId="{7E8C0892-2DA1-439B-8669-6088E593BE19}" type="presParOf" srcId="{A688AF19-3E64-4E74-A4EF-D12E3A5760E1}" destId="{212670DC-2A6F-41EF-93F4-5D0553AF5E40}" srcOrd="3" destOrd="0" presId="urn:microsoft.com/office/officeart/2008/layout/RadialCluster"/>
    <dgm:cxn modelId="{9EFE8947-BBD4-403D-8A73-0EE98CE672FA}" type="presParOf" srcId="{A688AF19-3E64-4E74-A4EF-D12E3A5760E1}" destId="{28FB03EA-8FCF-4DAC-B602-4DF39B60CCD2}" srcOrd="4" destOrd="0" presId="urn:microsoft.com/office/officeart/2008/layout/RadialCluster"/>
    <dgm:cxn modelId="{EC689DBF-A97D-4A7F-BB69-04A0B1736BB8}" type="presParOf" srcId="{A688AF19-3E64-4E74-A4EF-D12E3A5760E1}" destId="{1ECFFD6D-7181-4AEA-A435-5F977CD4359B}" srcOrd="5" destOrd="0" presId="urn:microsoft.com/office/officeart/2008/layout/RadialCluster"/>
    <dgm:cxn modelId="{43E30815-6CC8-48A8-B78F-259006D59580}" type="presParOf" srcId="{A688AF19-3E64-4E74-A4EF-D12E3A5760E1}" destId="{39D1035F-A1EC-4C86-B131-D0C542E3B434}" srcOrd="6" destOrd="0" presId="urn:microsoft.com/office/officeart/2008/layout/RadialCluster"/>
    <dgm:cxn modelId="{16E31CA6-2634-4CC7-8537-D2653D1E2CD7}" type="presParOf" srcId="{A688AF19-3E64-4E74-A4EF-D12E3A5760E1}" destId="{B6D50453-D41B-481E-82EF-461052574EE6}" srcOrd="7" destOrd="0" presId="urn:microsoft.com/office/officeart/2008/layout/RadialCluster"/>
    <dgm:cxn modelId="{EE0F8833-AC5F-45FE-8EF6-9577FFCEB504}" type="presParOf" srcId="{A688AF19-3E64-4E74-A4EF-D12E3A5760E1}" destId="{D4360981-4259-4677-B0CC-F5CC0F8A0F5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97E24-47F1-4086-96DE-B32578FA9AD0}">
      <dsp:nvSpPr>
        <dsp:cNvPr id="0" name=""/>
        <dsp:cNvSpPr/>
      </dsp:nvSpPr>
      <dsp:spPr>
        <a:xfrm>
          <a:off x="3483805" y="1403"/>
          <a:ext cx="2023988" cy="202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Precontemplation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3483805" y="1403"/>
        <a:ext cx="2023988" cy="2023988"/>
      </dsp:txXfrm>
    </dsp:sp>
    <dsp:sp modelId="{5EA21850-43CD-4FC4-B51A-D1E0808B6240}">
      <dsp:nvSpPr>
        <dsp:cNvPr id="0" name=""/>
        <dsp:cNvSpPr/>
      </dsp:nvSpPr>
      <dsp:spPr>
        <a:xfrm rot="2160000">
          <a:off x="5443993" y="1556459"/>
          <a:ext cx="538736" cy="683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2160000">
        <a:off x="5443993" y="1556459"/>
        <a:ext cx="538736" cy="683095"/>
      </dsp:txXfrm>
    </dsp:sp>
    <dsp:sp modelId="{302B9A07-EE88-4315-A54E-39325B6E5FE4}">
      <dsp:nvSpPr>
        <dsp:cNvPr id="0" name=""/>
        <dsp:cNvSpPr/>
      </dsp:nvSpPr>
      <dsp:spPr>
        <a:xfrm>
          <a:off x="5943599" y="1788547"/>
          <a:ext cx="2023988" cy="202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Contemplation</a:t>
          </a:r>
          <a:endParaRPr lang="en-US" sz="1500" kern="1200" dirty="0"/>
        </a:p>
      </dsp:txBody>
      <dsp:txXfrm>
        <a:off x="5943599" y="1788547"/>
        <a:ext cx="2023988" cy="2023988"/>
      </dsp:txXfrm>
    </dsp:sp>
    <dsp:sp modelId="{5D9A81BB-EBD4-4C98-83D4-98626EF55FED}">
      <dsp:nvSpPr>
        <dsp:cNvPr id="0" name=""/>
        <dsp:cNvSpPr/>
      </dsp:nvSpPr>
      <dsp:spPr>
        <a:xfrm rot="6480000">
          <a:off x="6221158" y="3890323"/>
          <a:ext cx="538736" cy="683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6480000">
        <a:off x="6221158" y="3890323"/>
        <a:ext cx="538736" cy="683095"/>
      </dsp:txXfrm>
    </dsp:sp>
    <dsp:sp modelId="{12471BC2-D16C-4457-ADB6-02B62EF3F3FE}">
      <dsp:nvSpPr>
        <dsp:cNvPr id="0" name=""/>
        <dsp:cNvSpPr/>
      </dsp:nvSpPr>
      <dsp:spPr>
        <a:xfrm>
          <a:off x="5004041" y="4680208"/>
          <a:ext cx="2023988" cy="202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5004041" y="4680208"/>
        <a:ext cx="2023988" cy="2023988"/>
      </dsp:txXfrm>
    </dsp:sp>
    <dsp:sp modelId="{94626E12-DA22-49B8-A1C8-712877CDC833}">
      <dsp:nvSpPr>
        <dsp:cNvPr id="0" name=""/>
        <dsp:cNvSpPr/>
      </dsp:nvSpPr>
      <dsp:spPr>
        <a:xfrm rot="10800000">
          <a:off x="4241679" y="5350654"/>
          <a:ext cx="538736" cy="683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241679" y="5350654"/>
        <a:ext cx="538736" cy="683095"/>
      </dsp:txXfrm>
    </dsp:sp>
    <dsp:sp modelId="{E3558F98-BE48-4F1A-89C0-B68303209E5B}">
      <dsp:nvSpPr>
        <dsp:cNvPr id="0" name=""/>
        <dsp:cNvSpPr/>
      </dsp:nvSpPr>
      <dsp:spPr>
        <a:xfrm>
          <a:off x="1963569" y="4680208"/>
          <a:ext cx="2023988" cy="202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Change</a:t>
          </a:r>
          <a:endParaRPr lang="en-US" sz="1500" kern="1200" dirty="0"/>
        </a:p>
      </dsp:txBody>
      <dsp:txXfrm>
        <a:off x="1963569" y="4680208"/>
        <a:ext cx="2023988" cy="2023988"/>
      </dsp:txXfrm>
    </dsp:sp>
    <dsp:sp modelId="{7A7F1DF7-CEB5-48F8-9118-1FE1AA89732D}">
      <dsp:nvSpPr>
        <dsp:cNvPr id="0" name=""/>
        <dsp:cNvSpPr/>
      </dsp:nvSpPr>
      <dsp:spPr>
        <a:xfrm rot="15120000">
          <a:off x="2241128" y="3919325"/>
          <a:ext cx="538736" cy="683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5120000">
        <a:off x="2241128" y="3919325"/>
        <a:ext cx="538736" cy="683095"/>
      </dsp:txXfrm>
    </dsp:sp>
    <dsp:sp modelId="{DB67BF19-AFED-45C4-92B3-3C97F651DFEE}">
      <dsp:nvSpPr>
        <dsp:cNvPr id="0" name=""/>
        <dsp:cNvSpPr/>
      </dsp:nvSpPr>
      <dsp:spPr>
        <a:xfrm>
          <a:off x="1024012" y="1788547"/>
          <a:ext cx="2023988" cy="2023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Maintenance</a:t>
          </a:r>
          <a:endParaRPr lang="en-US" sz="1500" kern="1200" dirty="0"/>
        </a:p>
      </dsp:txBody>
      <dsp:txXfrm>
        <a:off x="1024012" y="1788547"/>
        <a:ext cx="2023988" cy="2023988"/>
      </dsp:txXfrm>
    </dsp:sp>
    <dsp:sp modelId="{EE42EC6F-855C-4B15-BA3F-7584701298CA}">
      <dsp:nvSpPr>
        <dsp:cNvPr id="0" name=""/>
        <dsp:cNvSpPr/>
      </dsp:nvSpPr>
      <dsp:spPr>
        <a:xfrm rot="19440000">
          <a:off x="2984199" y="1574383"/>
          <a:ext cx="538736" cy="683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9440000">
        <a:off x="2984199" y="1574383"/>
        <a:ext cx="538736" cy="6830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EB5D2-4522-4FF0-B70F-F0922B8258CA}">
      <dsp:nvSpPr>
        <dsp:cNvPr id="0" name=""/>
        <dsp:cNvSpPr/>
      </dsp:nvSpPr>
      <dsp:spPr>
        <a:xfrm>
          <a:off x="2322901" y="1499118"/>
          <a:ext cx="3689360" cy="33399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CENTRAL </a:t>
          </a:r>
          <a:r>
            <a:rPr lang="en-US" sz="3500" kern="1200" dirty="0" smtClean="0"/>
            <a:t>MESSAGE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One sentence, one main thought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MAKE IT ACTIVE!</a:t>
          </a:r>
          <a:endParaRPr lang="en-US" sz="1800" kern="1200" dirty="0"/>
        </a:p>
      </dsp:txBody>
      <dsp:txXfrm>
        <a:off x="2322901" y="1499118"/>
        <a:ext cx="3689360" cy="3339939"/>
      </dsp:txXfrm>
    </dsp:sp>
    <dsp:sp modelId="{300FDC83-A76A-4F50-87EB-A2F044B0902F}">
      <dsp:nvSpPr>
        <dsp:cNvPr id="0" name=""/>
        <dsp:cNvSpPr/>
      </dsp:nvSpPr>
      <dsp:spPr>
        <a:xfrm rot="16200000">
          <a:off x="4096067" y="1427604"/>
          <a:ext cx="1430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02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32EDB-A860-4455-A2AB-B31BF1ED5206}">
      <dsp:nvSpPr>
        <dsp:cNvPr id="0" name=""/>
        <dsp:cNvSpPr/>
      </dsp:nvSpPr>
      <dsp:spPr>
        <a:xfrm>
          <a:off x="3464799" y="-70182"/>
          <a:ext cx="1405564" cy="14262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Elaborate 1: what is the effect?</a:t>
          </a:r>
        </a:p>
      </dsp:txBody>
      <dsp:txXfrm>
        <a:off x="3464799" y="-70182"/>
        <a:ext cx="1405564" cy="1426272"/>
      </dsp:txXfrm>
    </dsp:sp>
    <dsp:sp modelId="{212670DC-2A6F-41EF-93F4-5D0553AF5E40}">
      <dsp:nvSpPr>
        <dsp:cNvPr id="0" name=""/>
        <dsp:cNvSpPr/>
      </dsp:nvSpPr>
      <dsp:spPr>
        <a:xfrm>
          <a:off x="6012261" y="3169088"/>
          <a:ext cx="10687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873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B03EA-8FCF-4DAC-B602-4DF39B60CCD2}">
      <dsp:nvSpPr>
        <dsp:cNvPr id="0" name=""/>
        <dsp:cNvSpPr/>
      </dsp:nvSpPr>
      <dsp:spPr>
        <a:xfrm>
          <a:off x="7080997" y="2179138"/>
          <a:ext cx="1377202" cy="19798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Elaborate 2: what is the reason this is happening?</a:t>
          </a:r>
        </a:p>
      </dsp:txBody>
      <dsp:txXfrm>
        <a:off x="7080997" y="2179138"/>
        <a:ext cx="1377202" cy="1979899"/>
      </dsp:txXfrm>
    </dsp:sp>
    <dsp:sp modelId="{1ECFFD6D-7181-4AEA-A435-5F977CD4359B}">
      <dsp:nvSpPr>
        <dsp:cNvPr id="0" name=""/>
        <dsp:cNvSpPr/>
      </dsp:nvSpPr>
      <dsp:spPr>
        <a:xfrm rot="5400000">
          <a:off x="4089278" y="4917360"/>
          <a:ext cx="1566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60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1035F-A1EC-4C86-B131-D0C542E3B434}">
      <dsp:nvSpPr>
        <dsp:cNvPr id="0" name=""/>
        <dsp:cNvSpPr/>
      </dsp:nvSpPr>
      <dsp:spPr>
        <a:xfrm>
          <a:off x="3389357" y="4995663"/>
          <a:ext cx="1556448" cy="13991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Elaborate 3: what are the costs of addressing this?</a:t>
          </a:r>
        </a:p>
      </dsp:txBody>
      <dsp:txXfrm>
        <a:off x="3389357" y="4995663"/>
        <a:ext cx="1556448" cy="1399119"/>
      </dsp:txXfrm>
    </dsp:sp>
    <dsp:sp modelId="{B6D50453-D41B-481E-82EF-461052574EE6}">
      <dsp:nvSpPr>
        <dsp:cNvPr id="0" name=""/>
        <dsp:cNvSpPr/>
      </dsp:nvSpPr>
      <dsp:spPr>
        <a:xfrm rot="10889794">
          <a:off x="1130924" y="3105326"/>
          <a:ext cx="11921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17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60981-4259-4677-B0CC-F5CC0F8A0F52}">
      <dsp:nvSpPr>
        <dsp:cNvPr id="0" name=""/>
        <dsp:cNvSpPr/>
      </dsp:nvSpPr>
      <dsp:spPr>
        <a:xfrm>
          <a:off x="0" y="2216860"/>
          <a:ext cx="1131128" cy="171624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Elaborate 4: what are the benefits of action?</a:t>
          </a:r>
        </a:p>
      </dsp:txBody>
      <dsp:txXfrm>
        <a:off x="0" y="2216860"/>
        <a:ext cx="1131128" cy="17162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EB5D2-4522-4FF0-B70F-F0922B8258CA}">
      <dsp:nvSpPr>
        <dsp:cNvPr id="0" name=""/>
        <dsp:cNvSpPr/>
      </dsp:nvSpPr>
      <dsp:spPr>
        <a:xfrm>
          <a:off x="2509871" y="1553303"/>
          <a:ext cx="3822710" cy="34606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We will start breaking up wild parties.</a:t>
          </a:r>
        </a:p>
      </dsp:txBody>
      <dsp:txXfrm>
        <a:off x="2509871" y="1553303"/>
        <a:ext cx="3822710" cy="3460659"/>
      </dsp:txXfrm>
    </dsp:sp>
    <dsp:sp modelId="{300FDC83-A76A-4F50-87EB-A2F044B0902F}">
      <dsp:nvSpPr>
        <dsp:cNvPr id="0" name=""/>
        <dsp:cNvSpPr/>
      </dsp:nvSpPr>
      <dsp:spPr>
        <a:xfrm rot="16200000">
          <a:off x="4347127" y="1479204"/>
          <a:ext cx="1481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19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32EDB-A860-4455-A2AB-B31BF1ED5206}">
      <dsp:nvSpPr>
        <dsp:cNvPr id="0" name=""/>
        <dsp:cNvSpPr/>
      </dsp:nvSpPr>
      <dsp:spPr>
        <a:xfrm>
          <a:off x="3693042" y="-72718"/>
          <a:ext cx="1456367" cy="14778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Elaborate 1: Wild parties are causing issues for local residents and hurting quality of life</a:t>
          </a:r>
        </a:p>
      </dsp:txBody>
      <dsp:txXfrm>
        <a:off x="3693042" y="-72718"/>
        <a:ext cx="1456367" cy="1477824"/>
      </dsp:txXfrm>
    </dsp:sp>
    <dsp:sp modelId="{212670DC-2A6F-41EF-93F4-5D0553AF5E40}">
      <dsp:nvSpPr>
        <dsp:cNvPr id="0" name=""/>
        <dsp:cNvSpPr/>
      </dsp:nvSpPr>
      <dsp:spPr>
        <a:xfrm>
          <a:off x="6332582" y="3283633"/>
          <a:ext cx="1079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963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B03EA-8FCF-4DAC-B602-4DF39B60CCD2}">
      <dsp:nvSpPr>
        <dsp:cNvPr id="0" name=""/>
        <dsp:cNvSpPr/>
      </dsp:nvSpPr>
      <dsp:spPr>
        <a:xfrm>
          <a:off x="7412218" y="2257902"/>
          <a:ext cx="1426981" cy="2051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Elaborate 2: Wild parties need special detail so that hosts and goers know when a community standard is violated.</a:t>
          </a:r>
        </a:p>
      </dsp:txBody>
      <dsp:txXfrm>
        <a:off x="7412218" y="2257902"/>
        <a:ext cx="1426981" cy="2051462"/>
      </dsp:txXfrm>
    </dsp:sp>
    <dsp:sp modelId="{1ECFFD6D-7181-4AEA-A435-5F977CD4359B}">
      <dsp:nvSpPr>
        <dsp:cNvPr id="0" name=""/>
        <dsp:cNvSpPr/>
      </dsp:nvSpPr>
      <dsp:spPr>
        <a:xfrm rot="5400000">
          <a:off x="4340093" y="5095096"/>
          <a:ext cx="162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26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1035F-A1EC-4C86-B131-D0C542E3B434}">
      <dsp:nvSpPr>
        <dsp:cNvPr id="0" name=""/>
        <dsp:cNvSpPr/>
      </dsp:nvSpPr>
      <dsp:spPr>
        <a:xfrm>
          <a:off x="3614873" y="5176229"/>
          <a:ext cx="1612705" cy="14496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Elaborate 3: No one wants to end parties but to stop wild parties from causing harm. Our focus is on the wild out of control party, not any party.</a:t>
          </a:r>
        </a:p>
      </dsp:txBody>
      <dsp:txXfrm>
        <a:off x="3614873" y="5176229"/>
        <a:ext cx="1612705" cy="1449689"/>
      </dsp:txXfrm>
    </dsp:sp>
    <dsp:sp modelId="{B6D50453-D41B-481E-82EF-461052574EE6}">
      <dsp:nvSpPr>
        <dsp:cNvPr id="0" name=""/>
        <dsp:cNvSpPr/>
      </dsp:nvSpPr>
      <dsp:spPr>
        <a:xfrm rot="10890466">
          <a:off x="1433301" y="3219158"/>
          <a:ext cx="10767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675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60981-4259-4677-B0CC-F5CC0F8A0F52}">
      <dsp:nvSpPr>
        <dsp:cNvPr id="0" name=""/>
        <dsp:cNvSpPr/>
      </dsp:nvSpPr>
      <dsp:spPr>
        <a:xfrm>
          <a:off x="0" y="2171248"/>
          <a:ext cx="1433488" cy="20297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Elaborate 4: Having a party patrol will resolve issues immediately for residents and send an important message to hosts.</a:t>
          </a:r>
        </a:p>
      </dsp:txBody>
      <dsp:txXfrm>
        <a:off x="0" y="2171248"/>
        <a:ext cx="1433488" cy="2029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93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69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79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15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2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05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450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002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54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131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8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8D34-C580-4459-B7EC-DF6A116F157E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EC7FB-DD9E-4C57-9F43-66E6A4228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3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67"/>
          <a:stretch>
            <a:fillRect/>
          </a:stretch>
        </p:blipFill>
        <p:spPr bwMode="auto">
          <a:xfrm>
            <a:off x="3054724" y="1361750"/>
            <a:ext cx="2705100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95" b="13167"/>
          <a:stretch>
            <a:fillRect/>
          </a:stretch>
        </p:blipFill>
        <p:spPr bwMode="auto">
          <a:xfrm>
            <a:off x="364752" y="1361748"/>
            <a:ext cx="2676525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6248" y="708869"/>
            <a:ext cx="91440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Generating Positive Media Coverage of College Alcohol Prevention:</a:t>
            </a:r>
            <a:endParaRPr lang="en-US" sz="24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8124" y="14941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6248" y="322058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Strategies and Steps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53" y="1361747"/>
            <a:ext cx="2952751" cy="166687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64752" y="3028623"/>
            <a:ext cx="83657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2875" y="1329809"/>
            <a:ext cx="83657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06241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Tom Workman, Ph.D.</a:t>
            </a:r>
            <a:endParaRPr lang="en-US" dirty="0"/>
          </a:p>
          <a:p>
            <a:pPr algn="ctr"/>
            <a:r>
              <a:rPr lang="en-US" b="1" dirty="0"/>
              <a:t>Principal Communication Researcher and Evaluator</a:t>
            </a:r>
            <a:endParaRPr lang="en-US" dirty="0"/>
          </a:p>
          <a:p>
            <a:pPr algn="ctr"/>
            <a:r>
              <a:rPr lang="en-US" b="1" dirty="0"/>
              <a:t>American Institutes for Research, Washington, D.C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Nebraska Collegiate Consortium Training   June 22, 2012  </a:t>
            </a:r>
            <a:endParaRPr lang="en-US" b="1" dirty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5638800"/>
            <a:ext cx="6600825" cy="866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10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244122891"/>
              </p:ext>
            </p:extLst>
          </p:nvPr>
        </p:nvGraphicFramePr>
        <p:xfrm>
          <a:off x="304800" y="3048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711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91244890"/>
              </p:ext>
            </p:extLst>
          </p:nvPr>
        </p:nvGraphicFramePr>
        <p:xfrm>
          <a:off x="228600" y="152401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068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Let’s Make Some Messages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Message Box process, chart out a message for one of the stories in your media plan.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Pitching the Story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 the relevance.</a:t>
            </a:r>
          </a:p>
          <a:p>
            <a:r>
              <a:rPr lang="en-US" dirty="0" smtClean="0"/>
              <a:t>Pitch the timeliness.</a:t>
            </a:r>
          </a:p>
          <a:p>
            <a:r>
              <a:rPr lang="en-US" dirty="0" smtClean="0"/>
              <a:t>Pitch a set of willing contacts.</a:t>
            </a:r>
          </a:p>
          <a:p>
            <a:r>
              <a:rPr lang="en-US" dirty="0" smtClean="0"/>
              <a:t>Pitch the visual aspect.</a:t>
            </a:r>
          </a:p>
          <a:p>
            <a:r>
              <a:rPr lang="en-US" dirty="0" smtClean="0"/>
              <a:t>Send the details.</a:t>
            </a:r>
          </a:p>
          <a:p>
            <a:r>
              <a:rPr lang="en-US" dirty="0" smtClean="0"/>
              <a:t>Set up the opportunity.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Preparing the Press Kit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FOOL-PROOF reporting aid:</a:t>
            </a:r>
          </a:p>
          <a:p>
            <a:pPr lvl="1"/>
            <a:r>
              <a:rPr lang="en-US" dirty="0" smtClean="0"/>
              <a:t>Here’s the correct story</a:t>
            </a:r>
          </a:p>
          <a:p>
            <a:pPr lvl="1"/>
            <a:r>
              <a:rPr lang="en-US" dirty="0" smtClean="0"/>
              <a:t>Here are the people who can tell you more</a:t>
            </a:r>
          </a:p>
          <a:p>
            <a:pPr lvl="1"/>
            <a:r>
              <a:rPr lang="en-US" dirty="0" smtClean="0"/>
              <a:t>Here is all the background</a:t>
            </a:r>
          </a:p>
          <a:p>
            <a:pPr lvl="1"/>
            <a:r>
              <a:rPr lang="en-US" dirty="0" smtClean="0"/>
              <a:t>Here are any relevant facts and figures</a:t>
            </a:r>
          </a:p>
          <a:p>
            <a:pPr lvl="1"/>
            <a:r>
              <a:rPr lang="en-US" dirty="0" smtClean="0"/>
              <a:t>Here are images you can use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Conducting Interviews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spokespersons time and materials to prepare.</a:t>
            </a:r>
          </a:p>
          <a:p>
            <a:r>
              <a:rPr lang="en-US" dirty="0" smtClean="0"/>
              <a:t>Spend a few minutes building rapport with the reporter before starting.</a:t>
            </a:r>
          </a:p>
          <a:p>
            <a:r>
              <a:rPr lang="en-US" dirty="0" smtClean="0"/>
              <a:t>Ask the reporter about their angle, and plan to interview accordingly with </a:t>
            </a:r>
            <a:r>
              <a:rPr lang="en-US" dirty="0" err="1" smtClean="0"/>
              <a:t>innoculation</a:t>
            </a:r>
            <a:r>
              <a:rPr lang="en-US" dirty="0" smtClean="0"/>
              <a:t> if needed.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u="sng" dirty="0" smtClean="0"/>
              <a:t>All </a:t>
            </a:r>
            <a:r>
              <a:rPr lang="en-US" u="sng" dirty="0" smtClean="0"/>
              <a:t>questions lead back to your message.</a:t>
            </a:r>
          </a:p>
          <a:p>
            <a:endParaRPr lang="en-US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Final Thoughts &amp; Questions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10 Golden Rules of News Media Coverage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for Prevention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Efforts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taworkma\AppData\Local\Microsoft\Windows\Temporary Internet Files\Content.IE5\CABRKQ20\MP90043316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400800" cy="3444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6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Understanding the News Media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_42391336_france24desk_ap20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05200"/>
            <a:ext cx="2522855" cy="2609850"/>
          </a:xfrm>
          <a:prstGeom prst="rect">
            <a:avLst/>
          </a:prstGeom>
        </p:spPr>
      </p:pic>
      <p:pic>
        <p:nvPicPr>
          <p:cNvPr id="4" name="Picture 3" descr="newsroo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752600"/>
            <a:ext cx="3886200" cy="2513076"/>
          </a:xfrm>
          <a:prstGeom prst="rect">
            <a:avLst/>
          </a:prstGeom>
        </p:spPr>
      </p:pic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73380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3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4" name="Picture 4" descr="01datas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1245358"/>
            <a:ext cx="4631126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ensitybillartic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520"/>
          <a:stretch>
            <a:fillRect/>
          </a:stretch>
        </p:blipFill>
        <p:spPr bwMode="auto">
          <a:xfrm>
            <a:off x="3962400" y="1160493"/>
            <a:ext cx="50165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artypatrolstory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2163763"/>
            <a:ext cx="6003925" cy="2528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56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11430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EATURE</a:t>
            </a:r>
            <a:endParaRPr lang="en-US" dirty="0"/>
          </a:p>
        </p:txBody>
      </p:sp>
      <p:pic>
        <p:nvPicPr>
          <p:cNvPr id="4" name="Picture 5" descr="mallstopstory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312"/>
          <a:stretch/>
        </p:blipFill>
        <p:spPr bwMode="auto">
          <a:xfrm>
            <a:off x="152400" y="1219200"/>
            <a:ext cx="8670925" cy="3574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N2005editorialse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06" b="19579"/>
          <a:stretch>
            <a:fillRect/>
          </a:stretch>
        </p:blipFill>
        <p:spPr bwMode="auto">
          <a:xfrm>
            <a:off x="304800" y="228600"/>
            <a:ext cx="4605338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79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/>
          <a:lstStyle/>
          <a:p>
            <a:r>
              <a:rPr lang="en-US" dirty="0" smtClean="0"/>
              <a:t>EDITORIAL</a:t>
            </a:r>
            <a:endParaRPr lang="en-US" dirty="0"/>
          </a:p>
        </p:txBody>
      </p:sp>
      <p:pic>
        <p:nvPicPr>
          <p:cNvPr id="4" name="Picture 5" descr="ljsed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910"/>
          <a:stretch>
            <a:fillRect/>
          </a:stretch>
        </p:blipFill>
        <p:spPr bwMode="auto">
          <a:xfrm>
            <a:off x="152400" y="35257"/>
            <a:ext cx="3754438" cy="655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inge articl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486399" cy="5647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16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Your Media Audit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6" descr="Mall_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24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995725945"/>
              </p:ext>
            </p:extLst>
          </p:nvPr>
        </p:nvGraphicFramePr>
        <p:xfrm>
          <a:off x="76200" y="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30880" y="745909"/>
            <a:ext cx="2006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Alarm story: </a:t>
            </a:r>
          </a:p>
          <a:p>
            <a:r>
              <a:rPr lang="en-US" dirty="0" smtClean="0"/>
              <a:t>We have a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3989063"/>
            <a:ext cx="168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Involvement story: We’re planning 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640" y="3933335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story: Change is occurring, benefits seen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9655" y="421033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story: Look at what we’re doing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640" y="607409"/>
            <a:ext cx="244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Fidelity story: We want to address potential threats to what we have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5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Your Media Plan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Where is our community regarding high-risk college alcohol consumption?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kind of media coverage is needed RIGHT NOW to move the community to the next stage of the process?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Is there a specific group in the community most in need of progression through media coverage?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What opportunities are available to us/can we create that can serve as the strategic media story to move this aspect for the community?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5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435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10 Golden Rules of News Media Coverage  for Prevention Efforts</vt:lpstr>
      <vt:lpstr>Understanding the News Media</vt:lpstr>
      <vt:lpstr>NEWS</vt:lpstr>
      <vt:lpstr>FEATURE</vt:lpstr>
      <vt:lpstr>EDITORIAL</vt:lpstr>
      <vt:lpstr>Your Media Audit</vt:lpstr>
      <vt:lpstr>Slide 8</vt:lpstr>
      <vt:lpstr>Your Media Plan</vt:lpstr>
      <vt:lpstr>Slide 10</vt:lpstr>
      <vt:lpstr>Slide 11</vt:lpstr>
      <vt:lpstr>Let’s Make Some Messages</vt:lpstr>
      <vt:lpstr>Pitching the Story</vt:lpstr>
      <vt:lpstr>Preparing the Press Kit</vt:lpstr>
      <vt:lpstr>Conducting Interviews</vt:lpstr>
      <vt:lpstr>Final Thoughts &amp;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taworkma</dc:creator>
  <cp:lastModifiedBy>Owner</cp:lastModifiedBy>
  <cp:revision>19</cp:revision>
  <dcterms:created xsi:type="dcterms:W3CDTF">2012-06-02T18:36:12Z</dcterms:created>
  <dcterms:modified xsi:type="dcterms:W3CDTF">2012-06-17T22:23:53Z</dcterms:modified>
</cp:coreProperties>
</file>